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4" r:id="rId4"/>
    <p:sldId id="259" r:id="rId5"/>
    <p:sldId id="262" r:id="rId6"/>
    <p:sldId id="265" r:id="rId7"/>
    <p:sldId id="267" r:id="rId8"/>
    <p:sldId id="268" r:id="rId9"/>
    <p:sldId id="278" r:id="rId10"/>
    <p:sldId id="269" r:id="rId11"/>
    <p:sldId id="272" r:id="rId12"/>
    <p:sldId id="273" r:id="rId13"/>
    <p:sldId id="274" r:id="rId14"/>
    <p:sldId id="275" r:id="rId15"/>
    <p:sldId id="279" r:id="rId16"/>
    <p:sldId id="27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87136-FEC6-4A6C-B939-D9E267F81582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FC84A-211C-487A-9D63-2C273A41A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8640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ГОСУДАРСТВЕННОЕ ПРОФЕССИОНАЛЬНОЕ ОБРАЗОВАТЕЛЬНОЕ УЧРЕЖДЕНИЕ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«ПРОКОПЬЕВСКИЙ ПРОМЫШЛЕННО-ЭКОНОМИЧЕСКИЙ ТЕХНИКУМ»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204864"/>
            <a:ext cx="6400800" cy="216024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Библиотека как площадка для реализации творческих идей молодежи 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88224" y="5445224"/>
            <a:ext cx="228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Степаненко Т.Я. ,</a:t>
            </a:r>
          </a:p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библиотекарь</a:t>
            </a:r>
          </a:p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ГПОУ ППЭТ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5292080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635896" y="3212976"/>
            <a:ext cx="5184576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759624" y="620688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ea typeface="SimSun-ExtB" pitchFamily="49" charset="-122"/>
                <a:cs typeface="Times New Roman" pitchFamily="18" charset="0"/>
              </a:rPr>
              <a:t>Поэзия чудесная страна</a:t>
            </a:r>
            <a:endParaRPr lang="ru-RU" sz="2800" b="1" i="1" dirty="0">
              <a:latin typeface="Times New Roman" pitchFamily="18" charset="0"/>
              <a:ea typeface="SimSun-ExtB" pitchFamily="49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\\ppet.ru\dfs\Фотографии Архив\Мероприятия 2014 - 2015\Барды20.04.2015\IMG_9624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536" y="188640"/>
            <a:ext cx="5256584" cy="31221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\\ppet.ru\dfs\Фотографии Архив\Мероприятия 2014 - 2015\Барды20.04.2015\IMG_9627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03575" y="3573016"/>
            <a:ext cx="5940425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6012160" y="692696"/>
            <a:ext cx="31318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Встреча 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поэтами г.Прокопьевска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536" y="188640"/>
            <a:ext cx="4824536" cy="3192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59832" y="3501008"/>
            <a:ext cx="5904656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508104" y="692696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Поэзия -музыка души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35896" y="3645024"/>
            <a:ext cx="4824536" cy="3061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504" y="116632"/>
            <a:ext cx="5400600" cy="3192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724128" y="620688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День народного единства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\\ppet.ru\dfs\Фотографии\мероприятия 2015-2016\Внутренние мероприятия\кинофестиваль Чудестное окно 19.04.2016\IMG_7896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59632" y="1196752"/>
            <a:ext cx="6552728" cy="4931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411760" y="476672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Чудесное окно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\\ppet.ru\dfs\Фотографии Архив\Мероприятия 2014 - 2015\Городские мероприятия\Молодежь зажигает 30.01.2015\Фото\IMG_8391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7544" y="332656"/>
            <a:ext cx="8208911" cy="60486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\\ppet.ru\dfs\Фотографии Архив\Мероприятия 2014 - 2015\день земли\_MG_9707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419872" y="3284984"/>
            <a:ext cx="5184576" cy="3382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\\ppet.ru\dfs\Фотографии Архив\Мероприятия 2014 - 2015\день земли\_MG_9701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27584" y="0"/>
            <a:ext cx="3960440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580112" y="548680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День Земли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\\ppet.ru\dfs\Фотографии Архив\Мероприятия 2014 - 2015\Внутренние меропрития\ЧтоГдеКогда 17.12.2014\IMG_7307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5940425" cy="3166805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  <a:effectLst>
            <a:softEdge rad="112500"/>
          </a:effectLst>
        </p:spPr>
      </p:pic>
      <p:pic>
        <p:nvPicPr>
          <p:cNvPr id="3" name="Рисунок 2" descr="\\ppet.ru\dfs\Фотографии Архив\Мероприятия 2014 - 2015\Внутренние меропрития\ЧтоГдеКогда 17.12.2014\IMG_7309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63888" y="3284984"/>
            <a:ext cx="5580112" cy="3573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259632" y="2852936"/>
            <a:ext cx="360040" cy="72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flipH="1">
            <a:off x="1907704" y="2420888"/>
            <a:ext cx="98297" cy="720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444208" y="1052736"/>
            <a:ext cx="2016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Что? Где? Когда?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\\ppet.ru\dfs\Фотографии Архив\Мероприятия 2014 - 2015\Городские мероприятия\Городские игры Интеллектуальный поединок\IMG_8373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680520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\\ppet.ru\dfs\Фотографии Архив\Мероприятия 2014 - 2015\Городские мероприятия\Городские игры Интеллектуальный поединок\сова\IMG_8361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3568" y="3761656"/>
            <a:ext cx="3096344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\\ppet.ru\dfs\Фотографии\мероприятия 2015-2016\Городские мероприятия\Интелектуальная игра 25.02.2016\IMG_5787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47456" y="3617640"/>
            <a:ext cx="4896544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04048" y="620688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Интеллектуальный поединок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Степаненко\Рабочий стол\през\IMG_586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9334656" y="-16157176"/>
            <a:ext cx="14329592" cy="406908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23728" y="1844824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федот</a:t>
            </a:r>
            <a:endParaRPr lang="ru-RU" dirty="0"/>
          </a:p>
        </p:txBody>
      </p:sp>
      <p:pic>
        <p:nvPicPr>
          <p:cNvPr id="5" name="Рисунок 4" descr="\\ppet.ru\dfs\Фотографии Архив\Мероприятия 2014 - 2015\Внутренние меропрития\День славянской письменности 25.05.2015\IMG_2935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1520" y="188640"/>
            <a:ext cx="3456384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\\ppet.ru\dfs\Фотографии Архив\Мероприятия 2014 - 2015\Внутренние меропрития\День славянской письменности 25.05.2015\IMG_2936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27984" y="3501008"/>
            <a:ext cx="4572000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716016" y="908720"/>
            <a:ext cx="41044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День славянской письменности и культуры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\\ppet.ru\dfs\Фотографии\мероприятия 2015-2016\Внутренние мероприятия\Пушкинский бал 29.02.2016\2\IMG_5866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572000" y="404664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Пушкинский бал 2016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\\ppet.ru\dfs\Фотографии\мероприятия 2015-2016\Внутренние мероприятия\Пушкинский бал 29.02.2016\2\IMG_5871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5292080" cy="3266197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  <a:effectLst>
            <a:softEdge rad="112500"/>
          </a:effectLst>
        </p:spPr>
      </p:pic>
      <p:pic>
        <p:nvPicPr>
          <p:cNvPr id="3" name="Рисунок 2" descr="\\ppet.ru\dfs\Фотографии\мероприятия 2015-2016\Внутренние мероприятия\Пушкинский бал 29.02.2016\2\IMG_5873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9512" y="3212976"/>
            <a:ext cx="5184576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\\ppet.ru\dfs\Фотографии\мероприятия 2015-2016\Внутренние мероприятия\Пушкинский бал 29.02.2016\2\IMG_5885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44208" y="3473624"/>
            <a:ext cx="1512168" cy="3195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\\ppet.ru\dfs\Фотографии\мероприятия 2015-2016\Внутренние мероприятия\Пушкинский бал 29.02.2016\2\IMG_5845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868144" y="0"/>
            <a:ext cx="2952328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\\ppet.ru\dfs\Фотографии Архив\Мероприятия 2014 - 2015\Внутренние меропрития\Олимпиада по инженерной графике\IMG_7365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67944" y="3573016"/>
            <a:ext cx="5076056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\\ppet.ru\dfs\Фотографии Архив\Мероприятия 2014 - 2015\Внутренние меропрития\Олимпиада по инженерной графике\IMG_7362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499992" cy="3626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788024" y="620688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Письмо Неизвестному солдату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Степаненко\Мои документы\Мои рисунки\2016-08-19\сканы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23528" y="116632"/>
            <a:ext cx="3528392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Documents and Settings\Степаненко\Мои документы\Мои рисунки\2016-08-19\сканы 00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83560" y="1556792"/>
            <a:ext cx="3960440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Documents and Settings\Степаненко\Мои документы\Мои рисунки\2016-08-19\сканы 00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21417160">
            <a:off x="57260" y="4444571"/>
            <a:ext cx="4904754" cy="2284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Documents and Settings\Степаненко\Рабочий стол\c174b296a4a4be821c8d4a7f8c95f18d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01787" y="521512"/>
            <a:ext cx="5940425" cy="5814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56</Words>
  <Application>Microsoft Office PowerPoint</Application>
  <PresentationFormat>Экран (4:3)</PresentationFormat>
  <Paragraphs>17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ГОСУДАРСТВЕННОЕ ПРОФЕССИОНАЛЬНОЕ ОБРАЗОВАТЕЛЬНОЕ УЧРЕЖДЕНИЕ «ПРОКОПЬЕВСКИЙ ПРОМЫШЛЕННО-ЭКОНОМИЧЕСКИЙ ТЕХНИКУМ»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Степаненко</dc:creator>
  <cp:lastModifiedBy>cta</cp:lastModifiedBy>
  <cp:revision>61</cp:revision>
  <dcterms:created xsi:type="dcterms:W3CDTF">2016-08-17T03:47:57Z</dcterms:created>
  <dcterms:modified xsi:type="dcterms:W3CDTF">2016-08-29T03:34:20Z</dcterms:modified>
</cp:coreProperties>
</file>